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36"/>
    <p:restoredTop sz="94674"/>
  </p:normalViewPr>
  <p:slideViewPr>
    <p:cSldViewPr snapToGrid="0" snapToObjects="1">
      <p:cViewPr varScale="1">
        <p:scale>
          <a:sx n="113" d="100"/>
          <a:sy n="113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6F13E-8C9D-A944-8DF6-C7197F594072}" type="datetimeFigureOut">
              <a:rPr lang="nl-NL" smtClean="0"/>
              <a:t>02-05-18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E3456-A416-C94D-8354-9246382D1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633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03676-5638-9C46-B656-D0C1B5544635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6EFE-1B22-B04C-8570-20EF0EAD782C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ABF2E-D9C5-A448-8C5A-2485DC293A99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4B127-D424-674F-B607-11CAE0D3D5A7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88504-E9D5-BE4F-9398-A14A64C53D21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AE850-DAAB-4C41-872D-788A0241FE8F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E227D-4D11-2B4A-BD94-6187398D44D6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964E0-7980-4645-9F1D-995360A95542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6253-5E6E-EF49-9FB7-DDC1712C4FD9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CB8E0-7054-024E-B21F-FEAEDB5338AD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05110-ECEC-CC41-B58A-8E0963D543D9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A4112DC3-878C-B842-BCCF-79359C421347}" type="datetime1">
              <a:rPr lang="nl-NL" smtClean="0"/>
              <a:t>02-05-18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4CB7DC-4ACC-E146-B1C7-D9B2FE48AC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Software Ontwikkeling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8DBF30-5959-4046-B6F6-1F0D23080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Floris </a:t>
            </a:r>
            <a:r>
              <a:rPr lang="nl-NL" dirty="0" err="1"/>
              <a:t>Zorge</a:t>
            </a:r>
            <a:r>
              <a:rPr lang="nl-NL" dirty="0"/>
              <a:t> en </a:t>
            </a:r>
            <a:r>
              <a:rPr lang="nl-NL" dirty="0" err="1"/>
              <a:t>Laudi</a:t>
            </a:r>
            <a:r>
              <a:rPr lang="nl-NL" dirty="0"/>
              <a:t> van Leiden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33FBC91-5D16-4642-A0F7-EAFBD09C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439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6A2FC6-F60A-E64D-95ED-2AEDC38D5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1600" dirty="0">
                <a:solidFill>
                  <a:schemeClr val="bg1"/>
                </a:solidFill>
              </a:rPr>
              <a:t>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chemeClr val="bg1"/>
                </a:solidFill>
              </a:rPr>
              <a:t>Flowchart globale 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chemeClr val="bg1"/>
                </a:solidFill>
              </a:rPr>
              <a:t>Schema 3-lagenmodel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>
                <a:solidFill>
                  <a:schemeClr val="bg1"/>
                </a:solidFill>
              </a:rPr>
              <a:t>Software</a:t>
            </a:r>
            <a:br>
              <a:rPr lang="nl-NL" sz="1600" dirty="0">
                <a:solidFill>
                  <a:schemeClr val="bg1"/>
                </a:solidFill>
              </a:rPr>
            </a:br>
            <a:r>
              <a:rPr lang="nl-NL" sz="1600" dirty="0">
                <a:solidFill>
                  <a:schemeClr val="bg1"/>
                </a:solidFill>
              </a:rPr>
              <a:t>        - Commando’s realisatie</a:t>
            </a:r>
            <a:br>
              <a:rPr lang="nl-NL" sz="1600" dirty="0">
                <a:solidFill>
                  <a:schemeClr val="bg1"/>
                </a:solidFill>
              </a:rPr>
            </a:br>
            <a:r>
              <a:rPr lang="nl-NL" sz="1600" dirty="0">
                <a:solidFill>
                  <a:schemeClr val="bg1"/>
                </a:solidFill>
              </a:rPr>
              <a:t>        - Commando’s interpreteren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>
                <a:solidFill>
                  <a:srgbClr val="FF0000"/>
                </a:solidFill>
              </a:rPr>
              <a:t>Projectomgeving</a:t>
            </a:r>
            <a:br>
              <a:rPr lang="nl-NL" sz="1600" dirty="0">
                <a:solidFill>
                  <a:srgbClr val="FF0000"/>
                </a:solidFill>
              </a:rPr>
            </a:br>
            <a:r>
              <a:rPr lang="nl-NL" sz="1600" dirty="0">
                <a:solidFill>
                  <a:srgbClr val="FF0000"/>
                </a:solidFill>
              </a:rPr>
              <a:t>        - Scrum</a:t>
            </a:r>
            <a:br>
              <a:rPr lang="nl-NL" sz="1600" dirty="0">
                <a:solidFill>
                  <a:srgbClr val="FF0000"/>
                </a:solidFill>
              </a:rPr>
            </a:br>
            <a:r>
              <a:rPr lang="nl-NL" sz="1600" dirty="0">
                <a:solidFill>
                  <a:srgbClr val="FF0000"/>
                </a:solidFill>
              </a:rPr>
              <a:t>        - 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3F2D386-E34C-9142-8193-718B82615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dirty="0"/>
              <a:t>Projectomgeving</a:t>
            </a:r>
          </a:p>
          <a:p>
            <a:r>
              <a:rPr lang="nl-NL" sz="1800" dirty="0" err="1"/>
              <a:t>Trello</a:t>
            </a:r>
            <a:r>
              <a:rPr lang="nl-NL" sz="1800" dirty="0"/>
              <a:t> </a:t>
            </a:r>
            <a:r>
              <a:rPr lang="nl-NL" sz="1800" dirty="0">
                <a:sym typeface="Wingdings" pitchFamily="2" charset="2"/>
              </a:rPr>
              <a:t> </a:t>
            </a:r>
            <a:r>
              <a:rPr lang="nl-NL" sz="1800" dirty="0" err="1">
                <a:sym typeface="Wingdings" pitchFamily="2" charset="2"/>
              </a:rPr>
              <a:t>Waffle</a:t>
            </a:r>
            <a:endParaRPr lang="nl-NL" sz="1800" dirty="0">
              <a:sym typeface="Wingdings" pitchFamily="2" charset="2"/>
            </a:endParaRPr>
          </a:p>
          <a:p>
            <a:r>
              <a:rPr lang="nl-NL" sz="1800" dirty="0"/>
              <a:t>Voortgang:</a:t>
            </a:r>
          </a:p>
          <a:p>
            <a:pPr lvl="1"/>
            <a:r>
              <a:rPr lang="nl-NL" sz="1600" dirty="0"/>
              <a:t>Overzicht van de </a:t>
            </a:r>
            <a:r>
              <a:rPr lang="nl-NL" sz="1600" dirty="0" err="1"/>
              <a:t>layers</a:t>
            </a:r>
            <a:endParaRPr lang="nl-NL" sz="1600" dirty="0"/>
          </a:p>
          <a:p>
            <a:pPr lvl="1"/>
            <a:r>
              <a:rPr lang="nl-NL" sz="1600" dirty="0"/>
              <a:t>Bezig met plannen en realiseren UI-</a:t>
            </a:r>
            <a:r>
              <a:rPr lang="nl-NL" sz="1600" dirty="0" err="1"/>
              <a:t>Layer</a:t>
            </a:r>
            <a:r>
              <a:rPr lang="nl-NL" sz="1600" dirty="0"/>
              <a:t> (User Interface)</a:t>
            </a:r>
          </a:p>
          <a:p>
            <a:pPr lvl="1"/>
            <a:r>
              <a:rPr lang="nl-NL" sz="1600" dirty="0"/>
              <a:t>Leren werken met </a:t>
            </a:r>
            <a:r>
              <a:rPr lang="nl-NL" sz="1600" dirty="0" err="1"/>
              <a:t>Doxygen</a:t>
            </a:r>
            <a:endParaRPr lang="nl-NL" sz="16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sz="1400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80F2D51-EF7A-CD40-B37D-5CB2FCC6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F30154A5-A8B6-9D48-B85F-28F9C194A6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8"/>
          <a:stretch/>
        </p:blipFill>
        <p:spPr>
          <a:xfrm>
            <a:off x="3869268" y="2949260"/>
            <a:ext cx="7490690" cy="303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500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4CB7DC-4ACC-E146-B1C7-D9B2FE48AC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Software Ontwikkeling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58DBF30-5959-4046-B6F6-1F0D23080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Floris </a:t>
            </a:r>
            <a:r>
              <a:rPr lang="nl-NL" dirty="0" err="1"/>
              <a:t>Zorge</a:t>
            </a:r>
            <a:r>
              <a:rPr lang="nl-NL" dirty="0"/>
              <a:t> en </a:t>
            </a:r>
            <a:r>
              <a:rPr lang="nl-NL" dirty="0" err="1"/>
              <a:t>Laudi</a:t>
            </a:r>
            <a:r>
              <a:rPr lang="nl-NL" dirty="0"/>
              <a:t> van Leiden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33FBC91-5D16-4642-A0F7-EAFBD09C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58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BFAE65-E10F-1945-AAE8-7D8A428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42074" cy="4601183"/>
          </a:xfrm>
        </p:spPr>
        <p:txBody>
          <a:bodyPr/>
          <a:lstStyle/>
          <a:p>
            <a:r>
              <a:rPr lang="nl-NL" dirty="0"/>
              <a:t>Inhoudsopgave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4AC27B-BE9C-4445-B437-FA165300B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endParaRPr lang="nl-NL" sz="2400" dirty="0"/>
          </a:p>
          <a:p>
            <a:r>
              <a:rPr lang="nl-NL" sz="2800" dirty="0"/>
              <a:t>Design</a:t>
            </a:r>
          </a:p>
          <a:p>
            <a:pPr lvl="1"/>
            <a:r>
              <a:rPr lang="nl-NL" dirty="0"/>
              <a:t>Flowchart globale design</a:t>
            </a:r>
          </a:p>
          <a:p>
            <a:pPr lvl="1"/>
            <a:r>
              <a:rPr lang="nl-NL" dirty="0"/>
              <a:t>Schema 3-lagenmodel</a:t>
            </a:r>
            <a:endParaRPr lang="nl-NL" sz="2400" dirty="0"/>
          </a:p>
          <a:p>
            <a:r>
              <a:rPr lang="nl-NL" sz="2800" dirty="0"/>
              <a:t>Software</a:t>
            </a:r>
          </a:p>
          <a:p>
            <a:pPr lvl="1"/>
            <a:r>
              <a:rPr lang="nl-NL" dirty="0"/>
              <a:t>Commando’s realisatie</a:t>
            </a:r>
          </a:p>
          <a:p>
            <a:pPr lvl="1"/>
            <a:r>
              <a:rPr lang="nl-NL" dirty="0"/>
              <a:t>Commando’s interpreteren</a:t>
            </a:r>
          </a:p>
          <a:p>
            <a:r>
              <a:rPr lang="nl-NL" sz="2800" dirty="0"/>
              <a:t>Projectomgeving</a:t>
            </a:r>
          </a:p>
          <a:p>
            <a:pPr lvl="1"/>
            <a:r>
              <a:rPr lang="nl-NL" dirty="0"/>
              <a:t>Scrum</a:t>
            </a:r>
          </a:p>
          <a:p>
            <a:pPr lvl="1"/>
            <a:r>
              <a:rPr lang="nl-NL" dirty="0"/>
              <a:t>Voortgang</a:t>
            </a:r>
          </a:p>
          <a:p>
            <a:pPr marL="502920" lvl="1" indent="0">
              <a:buNone/>
            </a:pPr>
            <a:endParaRPr lang="nl-NL" sz="1400" dirty="0"/>
          </a:p>
          <a:p>
            <a:pPr lvl="1"/>
            <a:endParaRPr lang="nl-NL" sz="1400" dirty="0"/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A8C230AF-499A-1F4F-95ED-3969B6480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834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E80764-F4DB-4D4B-9519-F7C80B5B8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1600" dirty="0">
                <a:solidFill>
                  <a:srgbClr val="FF0000"/>
                </a:solidFill>
              </a:rPr>
              <a:t>Design</a:t>
            </a:r>
            <a:br>
              <a:rPr lang="nl-NL" sz="1600" dirty="0"/>
            </a:br>
            <a:r>
              <a:rPr lang="nl-NL" sz="1600" dirty="0"/>
              <a:t>        - Flowchart globale design</a:t>
            </a:r>
            <a:br>
              <a:rPr lang="nl-NL" sz="1600" dirty="0"/>
            </a:br>
            <a:r>
              <a:rPr lang="nl-NL" sz="1600" dirty="0"/>
              <a:t>        - Schema 3-lagenmodel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Software</a:t>
            </a:r>
            <a:br>
              <a:rPr lang="nl-NL" sz="1600" dirty="0"/>
            </a:br>
            <a:r>
              <a:rPr lang="nl-NL" sz="1600" dirty="0"/>
              <a:t>        - Commando’s realisatie</a:t>
            </a:r>
            <a:br>
              <a:rPr lang="nl-NL" sz="1600" dirty="0"/>
            </a:br>
            <a:r>
              <a:rPr lang="nl-NL" sz="1600" dirty="0"/>
              <a:t>        - Commando’s interpreteren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Projectomgeving</a:t>
            </a:r>
            <a:br>
              <a:rPr lang="nl-NL" sz="1600" dirty="0"/>
            </a:br>
            <a:r>
              <a:rPr lang="nl-NL" sz="1600" dirty="0"/>
              <a:t>        - Scrum</a:t>
            </a:r>
            <a:br>
              <a:rPr lang="nl-NL" sz="1600" dirty="0"/>
            </a:br>
            <a:r>
              <a:rPr lang="nl-NL" sz="1600" dirty="0"/>
              <a:t>        - 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67C3196-3B83-E746-8EA6-DE1AD25F2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3600" dirty="0"/>
              <a:t>Design</a:t>
            </a:r>
          </a:p>
          <a:p>
            <a:pPr marL="0" indent="0">
              <a:buNone/>
            </a:pPr>
            <a:endParaRPr lang="nl-NL" sz="3600" dirty="0"/>
          </a:p>
          <a:p>
            <a:r>
              <a:rPr lang="nl-NL" dirty="0"/>
              <a:t>Opdracht bekeken</a:t>
            </a:r>
          </a:p>
          <a:p>
            <a:r>
              <a:rPr lang="nl-NL" dirty="0"/>
              <a:t>Globaal design gemaakt</a:t>
            </a:r>
          </a:p>
          <a:p>
            <a:r>
              <a:rPr lang="nl-NL" dirty="0"/>
              <a:t>Per laag gekeken</a:t>
            </a:r>
          </a:p>
          <a:p>
            <a:endParaRPr lang="nl-NL" sz="1600" dirty="0"/>
          </a:p>
          <a:p>
            <a:endParaRPr lang="nl-NL" sz="1400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F8F4C06-923A-4343-82BE-64CFB1A60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74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D1338B-E1A2-CA44-8659-57D681896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1600" dirty="0">
                <a:solidFill>
                  <a:schemeClr val="bg1"/>
                </a:solidFill>
              </a:rPr>
              <a:t>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rgbClr val="FF0000"/>
                </a:solidFill>
              </a:rPr>
              <a:t>Flowchart globale design</a:t>
            </a:r>
            <a:br>
              <a:rPr lang="nl-NL" sz="1600" dirty="0"/>
            </a:br>
            <a:r>
              <a:rPr lang="nl-NL" sz="1600" dirty="0"/>
              <a:t>        - Schema 3-lagenmodel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Software</a:t>
            </a:r>
            <a:br>
              <a:rPr lang="nl-NL" sz="1600" dirty="0"/>
            </a:br>
            <a:r>
              <a:rPr lang="nl-NL" sz="1600" dirty="0"/>
              <a:t>        - Commando’s realisatie</a:t>
            </a:r>
            <a:br>
              <a:rPr lang="nl-NL" sz="1600" dirty="0"/>
            </a:br>
            <a:r>
              <a:rPr lang="nl-NL" sz="1600" dirty="0"/>
              <a:t>        - Commando’s interpreteren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Projectomgeving</a:t>
            </a:r>
            <a:br>
              <a:rPr lang="nl-NL" sz="1600" dirty="0"/>
            </a:br>
            <a:r>
              <a:rPr lang="nl-NL" sz="1600" dirty="0"/>
              <a:t>        - Scrum</a:t>
            </a:r>
            <a:br>
              <a:rPr lang="nl-NL" sz="1600" dirty="0"/>
            </a:br>
            <a:r>
              <a:rPr lang="nl-NL" sz="1600" dirty="0"/>
              <a:t>        - 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D81A13A-1010-154F-A3FD-EBA71B6C0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dirty="0"/>
              <a:t>Flowchart globale design</a:t>
            </a:r>
          </a:p>
          <a:p>
            <a:endParaRPr lang="nl-NL" sz="3200" dirty="0"/>
          </a:p>
          <a:p>
            <a:pPr marL="0" indent="0">
              <a:buNone/>
            </a:pPr>
            <a:endParaRPr lang="nl-NL" sz="3200" dirty="0"/>
          </a:p>
          <a:p>
            <a:pPr marL="0" indent="0">
              <a:buNone/>
            </a:pPr>
            <a:endParaRPr lang="nl-NL" sz="3200" dirty="0"/>
          </a:p>
          <a:p>
            <a:pPr marL="0" indent="0">
              <a:buNone/>
            </a:pPr>
            <a:endParaRPr lang="nl-NL" sz="3200" dirty="0"/>
          </a:p>
          <a:p>
            <a:pPr marL="0" indent="0">
              <a:buNone/>
            </a:pPr>
            <a:endParaRPr lang="nl-NL" sz="3200" dirty="0"/>
          </a:p>
          <a:p>
            <a:pPr marL="0" indent="0">
              <a:buNone/>
            </a:pPr>
            <a:endParaRPr lang="nl-NL" sz="3200" dirty="0"/>
          </a:p>
          <a:p>
            <a:pPr marL="0" indent="0">
              <a:buNone/>
            </a:pPr>
            <a:endParaRPr lang="nl-NL" sz="3200" dirty="0"/>
          </a:p>
          <a:p>
            <a:pPr marL="0" indent="0">
              <a:buNone/>
            </a:pPr>
            <a:endParaRPr lang="nl-NL" sz="3200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FCC1191-D533-8147-AB37-4F1344C77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30EDE2FD-9FBB-504C-B702-4869847AA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235" y="1678933"/>
            <a:ext cx="1687266" cy="430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843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E1E10E-3342-C649-B6C7-9794FFCB5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1600" dirty="0">
                <a:solidFill>
                  <a:schemeClr val="bg1"/>
                </a:solidFill>
              </a:rPr>
              <a:t>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chemeClr val="bg1"/>
                </a:solidFill>
              </a:rPr>
              <a:t>Flowchart globale 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rgbClr val="FF0000"/>
                </a:solidFill>
              </a:rPr>
              <a:t>Schema 3-lagenmodel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Software</a:t>
            </a:r>
            <a:br>
              <a:rPr lang="nl-NL" sz="1600" dirty="0"/>
            </a:br>
            <a:r>
              <a:rPr lang="nl-NL" sz="1600" dirty="0"/>
              <a:t>        - Commando’s realisatie</a:t>
            </a:r>
            <a:br>
              <a:rPr lang="nl-NL" sz="1600" dirty="0"/>
            </a:br>
            <a:r>
              <a:rPr lang="nl-NL" sz="1600" dirty="0"/>
              <a:t>        - Commando’s interpreteren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Projectomgeving</a:t>
            </a:r>
            <a:br>
              <a:rPr lang="nl-NL" sz="1600" dirty="0"/>
            </a:br>
            <a:r>
              <a:rPr lang="nl-NL" sz="1600" dirty="0"/>
              <a:t>        - Scrum</a:t>
            </a:r>
            <a:br>
              <a:rPr lang="nl-NL" sz="1600" dirty="0"/>
            </a:br>
            <a:r>
              <a:rPr lang="nl-NL" sz="1600" dirty="0"/>
              <a:t>        - 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8D0FD03-09C5-2A4E-BDA1-BC873CAED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800" dirty="0"/>
              <a:t>Schema 3-lagenmodel: User Interface </a:t>
            </a:r>
            <a:r>
              <a:rPr lang="nl-NL" sz="2800" dirty="0" err="1"/>
              <a:t>layer</a:t>
            </a:r>
            <a:endParaRPr lang="nl-NL" sz="2800" dirty="0"/>
          </a:p>
          <a:p>
            <a:endParaRPr lang="nl-NL" sz="2800" dirty="0"/>
          </a:p>
          <a:p>
            <a:endParaRPr lang="nl-NL" sz="2800" dirty="0"/>
          </a:p>
          <a:p>
            <a:endParaRPr lang="nl-NL" sz="2800" dirty="0"/>
          </a:p>
          <a:p>
            <a:endParaRPr lang="nl-NL" sz="2800" dirty="0"/>
          </a:p>
          <a:p>
            <a:endParaRPr lang="nl-NL" sz="2800" dirty="0"/>
          </a:p>
          <a:p>
            <a:endParaRPr lang="nl-NL" sz="2800" dirty="0"/>
          </a:p>
          <a:p>
            <a:endParaRPr lang="nl-NL" sz="2800" dirty="0"/>
          </a:p>
          <a:p>
            <a:endParaRPr lang="nl-NL" sz="2800" dirty="0"/>
          </a:p>
          <a:p>
            <a:endParaRPr lang="nl-NL" sz="2800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C95943C-84E8-4643-96AE-B2690E48F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1DD76F2D-8DA6-F244-9A0A-ADFFD1E84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186" y="1239201"/>
            <a:ext cx="4837363" cy="511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742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099650-E552-544C-98AB-F10462ACE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1600" dirty="0">
                <a:solidFill>
                  <a:schemeClr val="bg1"/>
                </a:solidFill>
              </a:rPr>
              <a:t>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chemeClr val="bg1"/>
                </a:solidFill>
              </a:rPr>
              <a:t>Flowchart globale 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rgbClr val="FF0000"/>
                </a:solidFill>
              </a:rPr>
              <a:t>Schema 3-lagenmodel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Software</a:t>
            </a:r>
            <a:br>
              <a:rPr lang="nl-NL" sz="1600" dirty="0"/>
            </a:br>
            <a:r>
              <a:rPr lang="nl-NL" sz="1600" dirty="0"/>
              <a:t>        - Commando’s realisatie</a:t>
            </a:r>
            <a:br>
              <a:rPr lang="nl-NL" sz="1600" dirty="0"/>
            </a:br>
            <a:r>
              <a:rPr lang="nl-NL" sz="1600" dirty="0"/>
              <a:t>        - Commando’s interpreteren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Projectomgeving</a:t>
            </a:r>
            <a:br>
              <a:rPr lang="nl-NL" sz="1600" dirty="0"/>
            </a:br>
            <a:r>
              <a:rPr lang="nl-NL" sz="1600" dirty="0"/>
              <a:t>        - Scrum</a:t>
            </a:r>
            <a:br>
              <a:rPr lang="nl-NL" sz="1600" dirty="0"/>
            </a:br>
            <a:r>
              <a:rPr lang="nl-NL" sz="1600" dirty="0"/>
              <a:t>        - 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A1A91F-DA11-D74F-8E5E-9C02EB1C1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800" dirty="0"/>
              <a:t>Schema 3-lagenmodel: Logic </a:t>
            </a:r>
            <a:r>
              <a:rPr lang="nl-NL" sz="2800" dirty="0" err="1"/>
              <a:t>layer</a:t>
            </a:r>
            <a:endParaRPr lang="nl-NL" sz="2800" dirty="0"/>
          </a:p>
          <a:p>
            <a:endParaRPr lang="nl-NL" sz="3200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248C7D5-8DF0-BF44-8158-C053F6B10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C780A36-D43E-104E-ADA1-28BBD6D3B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2621" y="1522222"/>
            <a:ext cx="6588493" cy="446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79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6E0A86-213C-CD45-8716-6A6E7D19B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1600" dirty="0">
                <a:solidFill>
                  <a:schemeClr val="bg1"/>
                </a:solidFill>
              </a:rPr>
              <a:t>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chemeClr val="bg1"/>
                </a:solidFill>
              </a:rPr>
              <a:t>Flowchart globale 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rgbClr val="FF0000"/>
                </a:solidFill>
              </a:rPr>
              <a:t>Schema 3-lagenmodel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Software</a:t>
            </a:r>
            <a:br>
              <a:rPr lang="nl-NL" sz="1600" dirty="0"/>
            </a:br>
            <a:r>
              <a:rPr lang="nl-NL" sz="1600" dirty="0"/>
              <a:t>        - Commando’s realisatie</a:t>
            </a:r>
            <a:br>
              <a:rPr lang="nl-NL" sz="1600" dirty="0"/>
            </a:br>
            <a:r>
              <a:rPr lang="nl-NL" sz="1600" dirty="0"/>
              <a:t>        - Commando’s interpreteren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Projectomgeving</a:t>
            </a:r>
            <a:br>
              <a:rPr lang="nl-NL" sz="1600" dirty="0"/>
            </a:br>
            <a:r>
              <a:rPr lang="nl-NL" sz="1600" dirty="0"/>
              <a:t>        - Scrum</a:t>
            </a:r>
            <a:br>
              <a:rPr lang="nl-NL" sz="1600" dirty="0"/>
            </a:br>
            <a:r>
              <a:rPr lang="nl-NL" sz="1600" dirty="0"/>
              <a:t>        - 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F9AD29A-733D-794D-A256-196D336CF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800" dirty="0"/>
              <a:t>Schema 3-lagenmodel: I/O </a:t>
            </a:r>
            <a:r>
              <a:rPr lang="nl-NL" sz="2800" dirty="0" err="1"/>
              <a:t>layer</a:t>
            </a:r>
            <a:endParaRPr lang="nl-NL" sz="2800" dirty="0"/>
          </a:p>
          <a:p>
            <a:endParaRPr lang="nl-NL" sz="3200" dirty="0"/>
          </a:p>
          <a:p>
            <a:endParaRPr lang="nl-NL" sz="3200" dirty="0"/>
          </a:p>
          <a:p>
            <a:endParaRPr lang="nl-NL" sz="3200" dirty="0"/>
          </a:p>
          <a:p>
            <a:endParaRPr lang="nl-NL" sz="3200" dirty="0"/>
          </a:p>
          <a:p>
            <a:endParaRPr lang="nl-NL" sz="3200" dirty="0"/>
          </a:p>
          <a:p>
            <a:endParaRPr lang="nl-NL" sz="3200" dirty="0"/>
          </a:p>
          <a:p>
            <a:pPr marL="0" indent="0">
              <a:buNone/>
            </a:pPr>
            <a:endParaRPr lang="nl-NL" sz="3200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12B1F5B-92EF-8F48-BFE7-67D65C5A3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AD50DFC-4D3D-3349-AE7F-7BE15D393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007" y="1583944"/>
            <a:ext cx="4823722" cy="477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43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7D40E4-18EB-2540-8767-CBB3DEE6F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1600" dirty="0">
                <a:solidFill>
                  <a:schemeClr val="bg1"/>
                </a:solidFill>
              </a:rPr>
              <a:t>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chemeClr val="bg1"/>
                </a:solidFill>
              </a:rPr>
              <a:t>Flowchart globale 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chemeClr val="bg1"/>
                </a:solidFill>
              </a:rPr>
              <a:t>Schema 3-lagenmodel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>
                <a:solidFill>
                  <a:srgbClr val="FF0000"/>
                </a:solidFill>
              </a:rPr>
              <a:t>Software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rgbClr val="FF0000"/>
                </a:solidFill>
              </a:rPr>
              <a:t>Commando’s realisatie</a:t>
            </a:r>
            <a:br>
              <a:rPr lang="nl-NL" sz="1600" dirty="0">
                <a:solidFill>
                  <a:srgbClr val="FF0000"/>
                </a:solidFill>
              </a:rPr>
            </a:br>
            <a:r>
              <a:rPr lang="nl-NL" sz="1600" dirty="0">
                <a:solidFill>
                  <a:srgbClr val="FF0000"/>
                </a:solidFill>
              </a:rPr>
              <a:t>        - Commando’s interpreteren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Projectomgeving</a:t>
            </a:r>
            <a:br>
              <a:rPr lang="nl-NL" sz="1600" dirty="0"/>
            </a:br>
            <a:r>
              <a:rPr lang="nl-NL" sz="1600" dirty="0"/>
              <a:t>        - Scrum</a:t>
            </a:r>
            <a:br>
              <a:rPr lang="nl-NL" sz="1600" dirty="0"/>
            </a:br>
            <a:r>
              <a:rPr lang="nl-NL" sz="1600" dirty="0"/>
              <a:t>        - 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68F7E5E-40EB-0141-BD3F-6D9A17C58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dirty="0"/>
              <a:t>Software</a:t>
            </a:r>
          </a:p>
          <a:p>
            <a:pPr marL="0" indent="0">
              <a:buNone/>
            </a:pPr>
            <a:endParaRPr lang="nl-NL" sz="1800" dirty="0"/>
          </a:p>
          <a:p>
            <a:r>
              <a:rPr lang="nl-NL" sz="1800" dirty="0"/>
              <a:t>Herkennen van de commando’s</a:t>
            </a:r>
          </a:p>
          <a:p>
            <a:r>
              <a:rPr lang="nl-NL" sz="1800" dirty="0"/>
              <a:t>Waar worden de commando’s uitgevoerd</a:t>
            </a:r>
          </a:p>
          <a:p>
            <a:r>
              <a:rPr lang="nl-NL" sz="1800" dirty="0"/>
              <a:t>Realisatie van de commando’s</a:t>
            </a:r>
          </a:p>
          <a:p>
            <a:r>
              <a:rPr lang="nl-NL" sz="1800" dirty="0" err="1"/>
              <a:t>DevC</a:t>
            </a:r>
            <a:r>
              <a:rPr lang="nl-NL" sz="1800" dirty="0"/>
              <a:t>++</a:t>
            </a:r>
          </a:p>
          <a:p>
            <a:endParaRPr lang="nl-NL" sz="1600" dirty="0"/>
          </a:p>
          <a:p>
            <a:endParaRPr lang="nl-NL" sz="3200" dirty="0"/>
          </a:p>
          <a:p>
            <a:endParaRPr lang="nl-NL" sz="3200" dirty="0"/>
          </a:p>
          <a:p>
            <a:endParaRPr lang="nl-NL" sz="3200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D1D32B2-D771-6644-A2D3-E4033F8EF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2536FFA0-54F7-5A46-9495-4162E032C8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3018"/>
          <a:stretch/>
        </p:blipFill>
        <p:spPr>
          <a:xfrm>
            <a:off x="6423643" y="3358164"/>
            <a:ext cx="4210492" cy="236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34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099650-E552-544C-98AB-F10462ACE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1600" dirty="0">
                <a:solidFill>
                  <a:schemeClr val="bg1"/>
                </a:solidFill>
              </a:rPr>
              <a:t>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chemeClr val="bg1"/>
                </a:solidFill>
              </a:rPr>
              <a:t>Flowchart globale design</a:t>
            </a:r>
            <a:br>
              <a:rPr lang="nl-NL" sz="1600" dirty="0"/>
            </a:br>
            <a:r>
              <a:rPr lang="nl-NL" sz="1600" dirty="0"/>
              <a:t>        - </a:t>
            </a:r>
            <a:r>
              <a:rPr lang="nl-NL" sz="1600" dirty="0">
                <a:solidFill>
                  <a:srgbClr val="FF0000"/>
                </a:solidFill>
              </a:rPr>
              <a:t>Schema 3-lagenmodel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Software</a:t>
            </a:r>
            <a:br>
              <a:rPr lang="nl-NL" sz="1600" dirty="0"/>
            </a:br>
            <a:r>
              <a:rPr lang="nl-NL" sz="1600" dirty="0"/>
              <a:t>        - Commando’s realisatie</a:t>
            </a:r>
            <a:br>
              <a:rPr lang="nl-NL" sz="1600" dirty="0"/>
            </a:br>
            <a:r>
              <a:rPr lang="nl-NL" sz="1600" dirty="0"/>
              <a:t>        - Commando’s interpreteren</a:t>
            </a:r>
            <a:br>
              <a:rPr lang="nl-NL" sz="1600" dirty="0"/>
            </a:br>
            <a:br>
              <a:rPr lang="nl-NL" sz="1600" dirty="0"/>
            </a:br>
            <a:r>
              <a:rPr lang="nl-NL" sz="1600" dirty="0"/>
              <a:t>Projectomgeving</a:t>
            </a:r>
            <a:br>
              <a:rPr lang="nl-NL" sz="1600" dirty="0"/>
            </a:br>
            <a:r>
              <a:rPr lang="nl-NL" sz="1600" dirty="0"/>
              <a:t>        - Scrum</a:t>
            </a:r>
            <a:br>
              <a:rPr lang="nl-NL" sz="1600" dirty="0"/>
            </a:br>
            <a:r>
              <a:rPr lang="nl-NL" sz="1600" dirty="0"/>
              <a:t>        - 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A1A91F-DA11-D74F-8E5E-9C02EB1C1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800" dirty="0"/>
              <a:t>Schema 3-lagenmodel: Logic </a:t>
            </a:r>
            <a:r>
              <a:rPr lang="nl-NL" sz="2800" dirty="0" err="1"/>
              <a:t>layer</a:t>
            </a:r>
            <a:endParaRPr lang="nl-NL" sz="2800" dirty="0"/>
          </a:p>
          <a:p>
            <a:endParaRPr lang="nl-NL" sz="3200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248C7D5-8DF0-BF44-8158-C053F6B10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3D29E58A-DC6F-D141-891A-691A9FE35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2621" y="1522222"/>
            <a:ext cx="6588493" cy="446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2477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77</TotalTime>
  <Words>125</Words>
  <Application>Microsoft Macintosh PowerPoint</Application>
  <PresentationFormat>Breedbeeld</PresentationFormat>
  <Paragraphs>109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6" baseType="lpstr">
      <vt:lpstr>Calibri</vt:lpstr>
      <vt:lpstr>Corbel</vt:lpstr>
      <vt:lpstr>Wingdings</vt:lpstr>
      <vt:lpstr>Wingdings 2</vt:lpstr>
      <vt:lpstr>Frame</vt:lpstr>
      <vt:lpstr>Software Ontwikkeling</vt:lpstr>
      <vt:lpstr>Inhoudsopgave</vt:lpstr>
      <vt:lpstr>Design         - Flowchart globale design         - Schema 3-lagenmodel  Software         - Commando’s realisatie         - Commando’s interpreteren  Projectomgeving         - Scrum         - Voortgang</vt:lpstr>
      <vt:lpstr>Design         - Flowchart globale design         - Schema 3-lagenmodel  Software         - Commando’s realisatie         - Commando’s interpreteren  Projectomgeving         - Scrum         - Voortgang</vt:lpstr>
      <vt:lpstr>Design         - Flowchart globale design         - Schema 3-lagenmodel  Software         - Commando’s realisatie         - Commando’s interpreteren  Projectomgeving         - Scrum         - Voortgang</vt:lpstr>
      <vt:lpstr>Design         - Flowchart globale design         - Schema 3-lagenmodel  Software         - Commando’s realisatie         - Commando’s interpreteren  Projectomgeving         - Scrum         - Voortgang</vt:lpstr>
      <vt:lpstr>Design         - Flowchart globale design         - Schema 3-lagenmodel  Software         - Commando’s realisatie         - Commando’s interpreteren  Projectomgeving         - Scrum         - Voortgang</vt:lpstr>
      <vt:lpstr>Design         - Flowchart globale design         - Schema 3-lagenmodel  Software         - Commando’s realisatie         - Commando’s interpreteren  Projectomgeving         - Scrum         - Voortgang</vt:lpstr>
      <vt:lpstr>Design         - Flowchart globale design         - Schema 3-lagenmodel  Software         - Commando’s realisatie         - Commando’s interpreteren  Projectomgeving         - Scrum         - Voortgang</vt:lpstr>
      <vt:lpstr>Design         - Flowchart globale design         - Schema 3-lagenmodel  Software         - Commando’s realisatie         - Commando’s interpreteren  Projectomgeving         - Scrum         - Voortgang</vt:lpstr>
      <vt:lpstr>Software Ontwikkeling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Ontwikkeling</dc:title>
  <dc:creator>Microsoft Office-gebruiker</dc:creator>
  <cp:lastModifiedBy>Laudi van Leiden</cp:lastModifiedBy>
  <cp:revision>10</cp:revision>
  <dcterms:created xsi:type="dcterms:W3CDTF">2018-05-01T18:53:59Z</dcterms:created>
  <dcterms:modified xsi:type="dcterms:W3CDTF">2018-05-02T07:33:25Z</dcterms:modified>
</cp:coreProperties>
</file>

<file path=docProps/thumbnail.jpeg>
</file>